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73" r:id="rId9"/>
    <p:sldId id="267" r:id="rId10"/>
    <p:sldId id="266" r:id="rId11"/>
    <p:sldId id="262" r:id="rId12"/>
    <p:sldId id="263" r:id="rId13"/>
    <p:sldId id="264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763" autoAdjust="0"/>
  </p:normalViewPr>
  <p:slideViewPr>
    <p:cSldViewPr>
      <p:cViewPr varScale="1">
        <p:scale>
          <a:sx n="61" d="100"/>
          <a:sy n="61" d="100"/>
        </p:scale>
        <p:origin x="-78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762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50FB2-B8C8-4D71-8484-2677EF833196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3D306-2C04-4040-AB90-FC6AA8BBC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92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B44CD9-CC29-4A19-8BB9-548507DE5CC8}" type="slidenum">
              <a:rPr lang="en-US"/>
              <a:pPr/>
              <a:t>3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3D306-2C04-4040-AB90-FC6AA8BBC03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91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icarusweb.webster.edu/pls/ape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ercury.webster.edu/wang/APEX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Oracle Application Express (APEX)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Implementation for </a:t>
            </a:r>
          </a:p>
          <a:p>
            <a:r>
              <a:rPr lang="en-US" dirty="0" smtClean="0"/>
              <a:t>COSC 5050 Distributed Database Applications</a:t>
            </a:r>
          </a:p>
          <a:p>
            <a:r>
              <a:rPr lang="en-US" dirty="0" smtClean="0"/>
              <a:t>Lab1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APEX User Roles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Workspace administrator</a:t>
            </a:r>
          </a:p>
          <a:p>
            <a:pPr lvl="1"/>
            <a:r>
              <a:rPr lang="en-US" sz="2000" dirty="0"/>
              <a:t>Perform administrator tasks specific to a workspace</a:t>
            </a:r>
          </a:p>
          <a:p>
            <a:pPr lvl="1"/>
            <a:r>
              <a:rPr lang="en-US" sz="2000" dirty="0"/>
              <a:t>Managing user accounts, monitoring workspace activities</a:t>
            </a:r>
          </a:p>
          <a:p>
            <a:r>
              <a:rPr lang="en-US" sz="2400" dirty="0"/>
              <a:t>Developer</a:t>
            </a:r>
          </a:p>
          <a:p>
            <a:pPr lvl="1"/>
            <a:r>
              <a:rPr lang="en-US" sz="2000" dirty="0"/>
              <a:t>Create and edit applications</a:t>
            </a:r>
          </a:p>
          <a:p>
            <a:r>
              <a:rPr lang="en-US" sz="2400" dirty="0"/>
              <a:t>End user</a:t>
            </a:r>
          </a:p>
          <a:p>
            <a:pPr lvl="1"/>
            <a:r>
              <a:rPr lang="en-US" sz="2000" dirty="0"/>
              <a:t>Have no development privileges</a:t>
            </a:r>
          </a:p>
          <a:p>
            <a:pPr lvl="1"/>
            <a:r>
              <a:rPr lang="en-US" sz="2000" dirty="0"/>
              <a:t>End users are defined so that they can access applications</a:t>
            </a:r>
          </a:p>
          <a:p>
            <a:r>
              <a:rPr lang="en-US" sz="2400" dirty="0"/>
              <a:t>Oracle Application Express administrator</a:t>
            </a:r>
          </a:p>
          <a:p>
            <a:pPr lvl="1"/>
            <a:r>
              <a:rPr lang="en-US" sz="2000" dirty="0"/>
              <a:t>Super user that manages an entire hosted instance using the Application Express Administration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APEX Workspace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400"/>
            <a:ext cx="6553200" cy="2758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SQL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 browser</a:t>
            </a:r>
          </a:p>
          <a:p>
            <a:r>
              <a:rPr lang="en-US" dirty="0" smtClean="0"/>
              <a:t>SQL command processor</a:t>
            </a:r>
          </a:p>
          <a:p>
            <a:r>
              <a:rPr lang="en-US" dirty="0" smtClean="0"/>
              <a:t>SQL scripts</a:t>
            </a:r>
          </a:p>
          <a:p>
            <a:r>
              <a:rPr lang="en-US" dirty="0" smtClean="0"/>
              <a:t>Utilities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114800"/>
            <a:ext cx="620212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SQL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Object Browser</a:t>
            </a:r>
          </a:p>
          <a:p>
            <a:pPr lvl="1"/>
            <a:r>
              <a:rPr lang="en-US" sz="2000" dirty="0"/>
              <a:t>View, create, modify, browse, and drop database objects</a:t>
            </a:r>
          </a:p>
          <a:p>
            <a:r>
              <a:rPr lang="en-US" sz="2400" dirty="0"/>
              <a:t>SQL Commands</a:t>
            </a:r>
          </a:p>
          <a:p>
            <a:pPr lvl="1"/>
            <a:r>
              <a:rPr lang="en-US" sz="2000" dirty="0"/>
              <a:t>Run SQL commands and anonymous PL/SQL, and scripts</a:t>
            </a:r>
          </a:p>
          <a:p>
            <a:r>
              <a:rPr lang="en-US" sz="2400" dirty="0"/>
              <a:t>SQL Scripts</a:t>
            </a:r>
          </a:p>
          <a:p>
            <a:pPr lvl="1"/>
            <a:r>
              <a:rPr lang="en-US" sz="2000" dirty="0"/>
              <a:t>Create, edit, view, run, and delete script files</a:t>
            </a:r>
          </a:p>
          <a:p>
            <a:pPr lvl="1"/>
            <a:r>
              <a:rPr lang="en-US" sz="2000" dirty="0"/>
              <a:t>Upload and download scripts from your local file system</a:t>
            </a:r>
          </a:p>
          <a:p>
            <a:r>
              <a:rPr lang="en-US" sz="2400" dirty="0"/>
              <a:t>Utilities</a:t>
            </a:r>
          </a:p>
          <a:p>
            <a:pPr lvl="1"/>
            <a:r>
              <a:rPr lang="en-US" sz="2000" dirty="0"/>
              <a:t>Build queries, generate DDL and object reports, and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Browser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2" y="2118037"/>
            <a:ext cx="5919788" cy="367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Commands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75262"/>
            <a:ext cx="3790950" cy="33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Scripts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791008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Utilities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14600"/>
            <a:ext cx="5934075" cy="2998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Questions on Oracle Application Express</a:t>
            </a:r>
          </a:p>
          <a:p>
            <a:r>
              <a:rPr lang="en-US" dirty="0" smtClean="0"/>
              <a:t>Oracle Database 2 Day + Application Express Developer’s Guide</a:t>
            </a:r>
          </a:p>
          <a:p>
            <a:r>
              <a:rPr lang="en-US" dirty="0" smtClean="0"/>
              <a:t>Oracle Application Express SQL Workshop </a:t>
            </a:r>
            <a:r>
              <a:rPr lang="en-US" smtClean="0"/>
              <a:t>and Utilities </a:t>
            </a:r>
            <a:r>
              <a:rPr lang="en-US" dirty="0" smtClean="0"/>
              <a:t>Guide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Oracle APEX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Oracle APEX?</a:t>
            </a:r>
          </a:p>
          <a:p>
            <a:pPr lvl="1"/>
            <a:r>
              <a:rPr lang="en-GB" dirty="0" smtClean="0"/>
              <a:t>Browser based application development environment</a:t>
            </a:r>
          </a:p>
          <a:p>
            <a:pPr lvl="1"/>
            <a:r>
              <a:rPr lang="en-GB" dirty="0" smtClean="0"/>
              <a:t>No client software to develop, deploy, or run applications</a:t>
            </a:r>
          </a:p>
          <a:p>
            <a:pPr lvl="1"/>
            <a:r>
              <a:rPr lang="en-GB" dirty="0" smtClean="0"/>
              <a:t>Full service: application building, SQL workshop, utilities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Application Express – Declarative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latinLnBrk="0" hangingPunct="1"/>
            <a:r>
              <a:rPr kumimoji="0" lang="en-GB" sz="2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code is generated</a:t>
            </a:r>
            <a:endParaRPr lang="en-US" sz="2600" dirty="0" smtClean="0">
              <a:effectLst/>
            </a:endParaRPr>
          </a:p>
          <a:p>
            <a:pPr rtl="0" eaLnBrk="1" latinLnBrk="0" hangingPunct="1"/>
            <a:r>
              <a:rPr kumimoji="0" lang="en-GB" sz="2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write some SQL and optionally PL/SQL snippets</a:t>
            </a:r>
            <a:endParaRPr lang="en-US" dirty="0" smtClean="0">
              <a:effectLst/>
            </a:endParaRPr>
          </a:p>
          <a:p>
            <a:pPr rtl="0" eaLnBrk="1" latinLnBrk="0" hangingPunct="1"/>
            <a:r>
              <a:rPr kumimoji="0" lang="en-GB" sz="2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Declarative development yields fewer differences between developers</a:t>
            </a:r>
            <a:endParaRPr lang="en-US" dirty="0" smtClean="0">
              <a:effectLst/>
            </a:endParaRPr>
          </a:p>
          <a:p>
            <a:pPr rtl="0" eaLnBrk="1" latinLnBrk="0" hangingPunct="1"/>
            <a:r>
              <a:rPr kumimoji="0" lang="en-GB" sz="2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Less risk for developer introduced security issues</a:t>
            </a:r>
            <a:endParaRPr lang="en-US" dirty="0" smtClean="0">
              <a:effectLst/>
            </a:endParaRPr>
          </a:p>
          <a:p>
            <a:pPr rtl="0" eaLnBrk="1" latinLnBrk="0" hangingPunct="1"/>
            <a:r>
              <a:rPr kumimoji="0" lang="en-GB" sz="2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 data driven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APEX?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APEX is an IDE and a runtime environment</a:t>
            </a:r>
          </a:p>
          <a:p>
            <a:pPr lvl="1"/>
            <a:r>
              <a:rPr lang="en-US" dirty="0" smtClean="0"/>
              <a:t>Write web applications</a:t>
            </a:r>
          </a:p>
          <a:p>
            <a:pPr lvl="1"/>
            <a:r>
              <a:rPr lang="en-US" dirty="0" smtClean="0"/>
              <a:t>Run applications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334580"/>
            <a:ext cx="4648200" cy="2609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 with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Oracle Application Express is a rapid Web application development tool for the Oracle database. </a:t>
            </a:r>
          </a:p>
          <a:p>
            <a:r>
              <a:rPr lang="en-US" dirty="0" smtClean="0"/>
              <a:t>Develop professional applications that are both fast and secure</a:t>
            </a:r>
          </a:p>
          <a:p>
            <a:pPr lvl="1"/>
            <a:r>
              <a:rPr lang="en-US" dirty="0" smtClean="0"/>
              <a:t>User interface themes, navigational controls, form handlers, and flexible reports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APEX Workspace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workspace is a virtual private database that enables multiple users to work within the same Oracle Application Express installation while keeping their objects, data, and applications private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729216"/>
            <a:ext cx="4429125" cy="2630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Oracle APEX Workspace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APEX address for CRONUS </a:t>
            </a:r>
            <a:r>
              <a:rPr lang="en-US" smtClean="0"/>
              <a:t>server is:</a:t>
            </a:r>
            <a:endParaRPr lang="en-US" dirty="0" smtClean="0"/>
          </a:p>
          <a:p>
            <a:pPr lvl="1"/>
            <a:r>
              <a:rPr lang="en-US" u="sng" dirty="0" smtClean="0">
                <a:hlinkClick r:id="rId2"/>
              </a:rPr>
              <a:t>http://icarusweb.webster.edu/pls/apex</a:t>
            </a:r>
            <a:endParaRPr lang="en-US" dirty="0" smtClean="0"/>
          </a:p>
          <a:p>
            <a:r>
              <a:rPr lang="en-US" dirty="0" smtClean="0"/>
              <a:t>Enter APEX workspace with following parameters:</a:t>
            </a:r>
          </a:p>
          <a:p>
            <a:pPr lvl="1"/>
            <a:r>
              <a:rPr lang="en-US" dirty="0" smtClean="0"/>
              <a:t>Workspace = </a:t>
            </a:r>
            <a:r>
              <a:rPr lang="en-US" i="1" dirty="0" smtClean="0"/>
              <a:t>{workspace name created by administrator}</a:t>
            </a:r>
          </a:p>
          <a:p>
            <a:pPr lvl="1"/>
            <a:r>
              <a:rPr lang="en-US" dirty="0" smtClean="0"/>
              <a:t>Username = </a:t>
            </a:r>
            <a:r>
              <a:rPr lang="en-US" i="1" dirty="0" smtClean="0"/>
              <a:t>{username for the workspace}</a:t>
            </a:r>
            <a:endParaRPr lang="en-US" dirty="0" smtClean="0"/>
          </a:p>
          <a:p>
            <a:pPr lvl="1"/>
            <a:r>
              <a:rPr lang="en-US" dirty="0" smtClean="0"/>
              <a:t>Password = </a:t>
            </a:r>
            <a:r>
              <a:rPr lang="en-US" i="1" dirty="0" smtClean="0"/>
              <a:t>{password for the workspace}</a:t>
            </a:r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752975"/>
            <a:ext cx="370522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Oracle APEX Workspace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Webster email address can be used</a:t>
            </a:r>
          </a:p>
          <a:p>
            <a:pPr lvl="1"/>
            <a:r>
              <a:rPr lang="en-US" dirty="0" smtClean="0"/>
              <a:t>To find out workspace name and username</a:t>
            </a:r>
          </a:p>
          <a:p>
            <a:pPr lvl="1"/>
            <a:r>
              <a:rPr lang="en-US" dirty="0" smtClean="0"/>
              <a:t>To reset login password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86200"/>
            <a:ext cx="2457450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563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Oracle APEX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Oracle Application Express documentation and tutorials can be found and PDF files can be downloaded from here:</a:t>
            </a:r>
          </a:p>
          <a:p>
            <a:pPr lvl="1"/>
            <a:r>
              <a:rPr lang="en-US" dirty="0" smtClean="0">
                <a:hlinkClick r:id="rId2"/>
              </a:rPr>
              <a:t>http://mercury.webster.edu/wang/APEX/index.html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245</TotalTime>
  <Words>432</Words>
  <Application>Microsoft Office PowerPoint</Application>
  <PresentationFormat>On-screen Show (4:3)</PresentationFormat>
  <Paragraphs>76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Oracle Application Express (APEX)</vt:lpstr>
      <vt:lpstr>Introduction to Oracle APEX</vt:lpstr>
      <vt:lpstr>Application Express – Declarative</vt:lpstr>
      <vt:lpstr>What is APEX?</vt:lpstr>
      <vt:lpstr>Integrate with Database</vt:lpstr>
      <vt:lpstr>APEX Workspace</vt:lpstr>
      <vt:lpstr>Access Oracle APEX Workspace</vt:lpstr>
      <vt:lpstr>Access Oracle APEX Workspace</vt:lpstr>
      <vt:lpstr>Oracle APEX Documentation</vt:lpstr>
      <vt:lpstr>APEX User Roles</vt:lpstr>
      <vt:lpstr>APEX Workspace</vt:lpstr>
      <vt:lpstr>Using SQL Workshop</vt:lpstr>
      <vt:lpstr>Using SQL Workshop</vt:lpstr>
      <vt:lpstr>Object Browser</vt:lpstr>
      <vt:lpstr>SQL Commands</vt:lpstr>
      <vt:lpstr>SQL Scripts</vt:lpstr>
      <vt:lpstr>Utilities</vt:lpstr>
      <vt:lpstr>Readings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Oracle Application Express (APEX)</dc:title>
  <dc:creator/>
  <cp:lastModifiedBy>Jiangping Wang</cp:lastModifiedBy>
  <cp:revision>47</cp:revision>
  <dcterms:created xsi:type="dcterms:W3CDTF">2006-08-16T00:00:00Z</dcterms:created>
  <dcterms:modified xsi:type="dcterms:W3CDTF">2013-03-20T00:13:15Z</dcterms:modified>
</cp:coreProperties>
</file>